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C4527FD-C22F-4528-B2BB-24ACAEFD76BE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C4527FD-C22F-4528-B2BB-24ACAEFD76BE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Picture 10" descr="Asset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25" y="-572770"/>
            <a:ext cx="12146915" cy="74021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b="1"/>
              <a:t>Paper ID:</a:t>
            </a:r>
            <a:endParaRPr lang="en-US" b="1"/>
          </a:p>
          <a:p>
            <a:r>
              <a:rPr lang="en-US" b="1"/>
              <a:t>Title :</a:t>
            </a:r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r>
              <a:rPr lang="en-US" sz="4000" b="1"/>
              <a:t>Name: </a:t>
            </a:r>
            <a:endParaRPr lang="en-US" sz="4000" b="1"/>
          </a:p>
        </p:txBody>
      </p:sp>
      <p:pic>
        <p:nvPicPr>
          <p:cNvPr id="6" name="Picture 5" descr="Asset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15" y="203200"/>
            <a:ext cx="3830320" cy="127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" name="Content Placeholder 15" descr="Asset 1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45440" y="100965"/>
            <a:ext cx="2298700" cy="762000"/>
          </a:xfrm>
          <a:prstGeom prst="rect">
            <a:avLst/>
          </a:prstGeom>
        </p:spPr>
      </p:pic>
      <p:pic>
        <p:nvPicPr>
          <p:cNvPr id="19" name="Content Placeholder 4" descr="Asset 1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1380" y="5775325"/>
            <a:ext cx="1104265" cy="10814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" name="Content Placeholder 15" descr="Asset 1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45440" y="100965"/>
            <a:ext cx="2298700" cy="762000"/>
          </a:xfrm>
          <a:prstGeom prst="rect">
            <a:avLst/>
          </a:prstGeom>
        </p:spPr>
      </p:pic>
      <p:pic>
        <p:nvPicPr>
          <p:cNvPr id="19" name="Content Placeholder 4" descr="Asset 1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00435" y="5803265"/>
            <a:ext cx="1075055" cy="10528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" name="Content Placeholder 15" descr="Asset 1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45440" y="100965"/>
            <a:ext cx="2298700" cy="762000"/>
          </a:xfrm>
          <a:prstGeom prst="rect">
            <a:avLst/>
          </a:prstGeom>
        </p:spPr>
      </p:pic>
      <p:pic>
        <p:nvPicPr>
          <p:cNvPr id="19" name="Content Placeholder 4" descr="Asset 1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1380" y="5775325"/>
            <a:ext cx="1104265" cy="10814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09353" y="2829560"/>
            <a:ext cx="477266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  <a:endParaRPr lang="en-US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Content Placeholder 10" descr="Asset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290" y="-60325"/>
            <a:ext cx="12122785" cy="6979285"/>
          </a:xfrm>
          <a:prstGeom prst="rect">
            <a:avLst/>
          </a:prstGeom>
        </p:spPr>
      </p:pic>
      <p:pic>
        <p:nvPicPr>
          <p:cNvPr id="6" name="Picture 5" descr="Asset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15" y="203200"/>
            <a:ext cx="3830320" cy="127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WPS Presentation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Orange Waves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User</dc:creator>
  <cp:lastModifiedBy>User</cp:lastModifiedBy>
  <cp:revision>1</cp:revision>
  <dcterms:created xsi:type="dcterms:W3CDTF">2020-08-17T07:28:49Z</dcterms:created>
  <dcterms:modified xsi:type="dcterms:W3CDTF">2020-08-17T07:28:49Z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