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3" r:id="rId16"/>
    <p:sldId id="270" r:id="rId17"/>
    <p:sldId id="271" r:id="rId18"/>
    <p:sldId id="272" r:id="rId1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sse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484505"/>
            <a:ext cx="12146915" cy="7402195"/>
          </a:xfrm>
          <a:prstGeom prst="rect">
            <a:avLst/>
          </a:prstGeom>
        </p:spPr>
      </p:pic>
      <p:pic>
        <p:nvPicPr>
          <p:cNvPr id="6" name="Picture 5" descr="Asse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47015"/>
            <a:ext cx="3830320" cy="127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4083" y="4352925"/>
            <a:ext cx="68567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Video Template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21080"/>
            <a:ext cx="10123170" cy="368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" y="4991100"/>
            <a:ext cx="10211435" cy="1541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8"/>
          <p:cNvSpPr/>
          <p:nvPr/>
        </p:nvSpPr>
        <p:spPr>
          <a:xfrm>
            <a:off x="8320405" y="5835015"/>
            <a:ext cx="1019810" cy="961390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Down Arrow 5"/>
          <p:cNvSpPr/>
          <p:nvPr/>
        </p:nvSpPr>
        <p:spPr>
          <a:xfrm rot="18180000">
            <a:off x="7622540" y="5380355"/>
            <a:ext cx="488315" cy="76390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Content Placeholder 4" descr="Asset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50905" y="5731510"/>
            <a:ext cx="1086485" cy="1064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5455" y="718185"/>
            <a:ext cx="9642475" cy="54216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30385" y="1090930"/>
            <a:ext cx="1661160" cy="965835"/>
          </a:xfrm>
          <a:prstGeom prst="rect">
            <a:avLst/>
          </a:prstGeom>
          <a:noFill/>
          <a:ln w="476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10016490" y="2153285"/>
            <a:ext cx="488315" cy="71818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940165" y="2967990"/>
            <a:ext cx="26422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Top right corner or wherever you wish your video to appear</a:t>
            </a:r>
          </a:p>
          <a:p>
            <a:r>
              <a:rPr lang="en-US" b="1"/>
              <a:t>throughout the presentation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275" y="5669915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5" y="374650"/>
            <a:ext cx="10017760" cy="519493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4280000">
            <a:off x="7773035" y="973455"/>
            <a:ext cx="488315" cy="105346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65345" y="1986280"/>
            <a:ext cx="451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Drop-down Menu &gt; More &gt; Record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275" y="5669915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" y="163830"/>
            <a:ext cx="12168505" cy="68421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4280000">
            <a:off x="8301990" y="1184910"/>
            <a:ext cx="488315" cy="105346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0920" y="2792095"/>
            <a:ext cx="1828165" cy="1057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56375" y="2089785"/>
            <a:ext cx="2356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Stop recording</a:t>
            </a:r>
          </a:p>
        </p:txBody>
      </p:sp>
      <p:pic>
        <p:nvPicPr>
          <p:cNvPr id="7" name="Content Placeholder 4" descr="Asse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005" y="1078865"/>
            <a:ext cx="8809355" cy="49530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4280000">
            <a:off x="7395210" y="3028315"/>
            <a:ext cx="488315" cy="105346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75400" y="3692525"/>
            <a:ext cx="1238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End Meeting</a:t>
            </a:r>
          </a:p>
        </p:txBody>
      </p:sp>
      <p:pic>
        <p:nvPicPr>
          <p:cNvPr id="6" name="Content Placeholder 5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0680" y="316865"/>
            <a:ext cx="2298700" cy="762000"/>
          </a:xfrm>
          <a:prstGeom prst="rect">
            <a:avLst/>
          </a:prstGeom>
        </p:spPr>
      </p:pic>
      <p:pic>
        <p:nvPicPr>
          <p:cNvPr id="7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b="20128"/>
          <a:stretch>
            <a:fillRect/>
          </a:stretch>
        </p:blipFill>
        <p:spPr>
          <a:xfrm>
            <a:off x="614680" y="1280795"/>
            <a:ext cx="10961370" cy="49225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47260" y="3479800"/>
            <a:ext cx="2696845" cy="749935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Content Placeholder 7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91770"/>
            <a:ext cx="2298700" cy="762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3889375" y="3427095"/>
            <a:ext cx="488315" cy="85471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4375" y="1189355"/>
            <a:ext cx="7968615" cy="4479290"/>
          </a:xfrm>
          <a:prstGeom prst="rect">
            <a:avLst/>
          </a:prstGeom>
        </p:spPr>
      </p:pic>
      <p:pic>
        <p:nvPicPr>
          <p:cNvPr id="8" name="Content Placeholder 7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880610" y="4356735"/>
            <a:ext cx="2175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Auto-convert to mp4</a:t>
            </a:r>
          </a:p>
        </p:txBody>
      </p:sp>
      <p:pic>
        <p:nvPicPr>
          <p:cNvPr id="10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684655"/>
            <a:ext cx="9756140" cy="2360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6640" y="2468880"/>
            <a:ext cx="1359535" cy="1177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Down Arrow 13"/>
          <p:cNvSpPr/>
          <p:nvPr/>
        </p:nvSpPr>
        <p:spPr>
          <a:xfrm rot="8760000">
            <a:off x="4056380" y="3119755"/>
            <a:ext cx="488315" cy="105346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812030" y="4045585"/>
            <a:ext cx="256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Your video is here</a:t>
            </a:r>
          </a:p>
        </p:txBody>
      </p:sp>
      <p:pic>
        <p:nvPicPr>
          <p:cNvPr id="8" name="Content Placeholder 7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238250" y="4931410"/>
            <a:ext cx="9128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***The size of video file can be reduced using http://www.videosmaller.com (Optional)</a:t>
            </a:r>
            <a:endParaRPr lang="zh-CN" altLang="en-US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" y="1261110"/>
            <a:ext cx="10972800" cy="582613"/>
          </a:xfrm>
        </p:spPr>
        <p:txBody>
          <a:bodyPr/>
          <a:lstStyle/>
          <a:p>
            <a:r>
              <a:rPr lang="en-US"/>
              <a:t>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910" y="2044065"/>
            <a:ext cx="10711815" cy="4953000"/>
          </a:xfrm>
        </p:spPr>
        <p:txBody>
          <a:bodyPr/>
          <a:lstStyle/>
          <a:p>
            <a:r>
              <a:rPr lang="en-US"/>
              <a:t>Please feel free to use any software that you are comfortable with(not necessary Zoom).</a:t>
            </a:r>
          </a:p>
          <a:p>
            <a:r>
              <a:rPr lang="en-US"/>
              <a:t>Please make sure your sound is clear.</a:t>
            </a:r>
          </a:p>
          <a:p>
            <a:r>
              <a:rPr lang="en-US"/>
              <a:t>Should you need any further information, please drop us an email @ igrsm.conf@gmail.com.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09353" y="4960620"/>
            <a:ext cx="477266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5" name="Content Placeholder 4" descr="Asset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57865" y="5628005"/>
            <a:ext cx="1189355" cy="1165860"/>
          </a:xfrm>
          <a:prstGeom prst="rect">
            <a:avLst/>
          </a:prstGeom>
        </p:spPr>
      </p:pic>
      <p:pic>
        <p:nvPicPr>
          <p:cNvPr id="8" name="Content Placeholder 7" descr="Asse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168910"/>
            <a:ext cx="22987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240000">
            <a:off x="4860290" y="210820"/>
            <a:ext cx="2651760" cy="18662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88465"/>
            <a:ext cx="10838180" cy="4953000"/>
          </a:xfrm>
        </p:spPr>
        <p:txBody>
          <a:bodyPr/>
          <a:lstStyle/>
          <a:p>
            <a:r>
              <a:rPr lang="en-US" dirty="0"/>
              <a:t>Length of video :</a:t>
            </a:r>
          </a:p>
          <a:p>
            <a:pPr marL="0" indent="0">
              <a:buNone/>
            </a:pPr>
            <a:r>
              <a:rPr lang="en-US"/>
              <a:t>15 minutes oral </a:t>
            </a:r>
            <a:r>
              <a:rPr lang="en-US" smtClean="0"/>
              <a:t>presentation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Submission email: </a:t>
            </a:r>
            <a:r>
              <a:rPr lang="en-US" dirty="0" err="1"/>
              <a:t>igrsm.conf@gmail.com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Title : Paper </a:t>
            </a:r>
            <a:r>
              <a:rPr lang="en-US" dirty="0" err="1"/>
              <a:t>ID_Paper</a:t>
            </a:r>
            <a:r>
              <a:rPr lang="en-US" dirty="0"/>
              <a:t> Title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indicate Paper ID in file name and slide title page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 descr="Asse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Please start your presentation with: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'My name is__, Paper ID__ with the title of ___ .'</a:t>
            </a:r>
          </a:p>
          <a:p>
            <a:pPr marL="0" indent="0">
              <a:buNone/>
            </a:pP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Please use the attached </a:t>
            </a:r>
            <a:r>
              <a:rPr lang="en-US" dirty="0" err="1">
                <a:sym typeface="+mn-ea"/>
              </a:rPr>
              <a:t>Powerpoint</a:t>
            </a:r>
            <a:r>
              <a:rPr lang="en-US" dirty="0">
                <a:sym typeface="+mn-ea"/>
              </a:rPr>
              <a:t> Template for your presentation slide.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ym typeface="+mn-ea"/>
              </a:rPr>
              <a:t>Submission deadline </a:t>
            </a:r>
            <a:r>
              <a:rPr lang="en-US">
                <a:sym typeface="+mn-ea"/>
              </a:rPr>
              <a:t>: </a:t>
            </a:r>
            <a:r>
              <a:rPr lang="en-US" smtClean="0">
                <a:sym typeface="+mn-ea"/>
              </a:rPr>
              <a:t>14 </a:t>
            </a:r>
            <a:r>
              <a:rPr lang="en-US" dirty="0">
                <a:sym typeface="+mn-ea"/>
              </a:rPr>
              <a:t>September 2020</a:t>
            </a:r>
            <a:endParaRPr lang="en-US" dirty="0"/>
          </a:p>
        </p:txBody>
      </p:sp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9870" y="1114425"/>
            <a:ext cx="8661400" cy="4404995"/>
          </a:xfrm>
          <a:prstGeom prst="rect">
            <a:avLst/>
          </a:prstGeom>
        </p:spPr>
      </p:pic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68650" y="3489960"/>
            <a:ext cx="1727200" cy="1313815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27430" y="3106420"/>
            <a:ext cx="143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Download Zoom</a:t>
            </a:r>
          </a:p>
        </p:txBody>
      </p:sp>
      <p:sp>
        <p:nvSpPr>
          <p:cNvPr id="6" name="Down Arrow 5"/>
          <p:cNvSpPr/>
          <p:nvPr/>
        </p:nvSpPr>
        <p:spPr>
          <a:xfrm rot="18180000">
            <a:off x="2574925" y="3190875"/>
            <a:ext cx="488315" cy="763905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345" y="952500"/>
            <a:ext cx="8231505" cy="4953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2076450" y="2692400"/>
            <a:ext cx="488315" cy="85471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29920" y="2506980"/>
            <a:ext cx="265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Select 'New Meeting'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set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6715" y="862965"/>
            <a:ext cx="9349740" cy="52685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31290" y="4985385"/>
            <a:ext cx="1727200" cy="1313815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79070" y="4406900"/>
            <a:ext cx="2465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1.Unmute </a:t>
            </a:r>
          </a:p>
          <a:p>
            <a:endParaRPr lang="en-US" b="1"/>
          </a:p>
          <a:p>
            <a:r>
              <a:rPr lang="en-US" b="1"/>
              <a:t>2. Turn on </a:t>
            </a:r>
          </a:p>
          <a:p>
            <a:r>
              <a:rPr lang="en-US" b="1"/>
              <a:t>webcam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90500"/>
            <a:ext cx="10123170" cy="368998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335" y="4341495"/>
            <a:ext cx="10211435" cy="1541780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90500"/>
            <a:ext cx="10123170" cy="368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" y="4341495"/>
            <a:ext cx="10211435" cy="1541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985" y="710565"/>
            <a:ext cx="9605645" cy="54362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918200" y="5185410"/>
            <a:ext cx="1019810" cy="961390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Content Placeholder 5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6184265" y="4134485"/>
            <a:ext cx="488315" cy="85471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62500" y="4344035"/>
            <a:ext cx="2175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Click 'Share Screen'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5688330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45" y="773430"/>
            <a:ext cx="7926070" cy="4953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676005" y="5087620"/>
            <a:ext cx="1019810" cy="961390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76375" y="2156460"/>
            <a:ext cx="2696845" cy="2350770"/>
          </a:xfrm>
          <a:prstGeom prst="ellipse">
            <a:avLst/>
          </a:prstGeom>
          <a:noFill/>
          <a:ln w="857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2445" y="5006975"/>
            <a:ext cx="1525905" cy="317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0175" y="2576830"/>
            <a:ext cx="2084705" cy="1510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506730" y="3001645"/>
            <a:ext cx="488315" cy="85471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7819390" y="5258435"/>
            <a:ext cx="488315" cy="85471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Content Placeholder 15" descr="Asset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5440" y="100965"/>
            <a:ext cx="2298700" cy="76200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92710" y="4084955"/>
            <a:ext cx="1677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Select your Powerpoint presentation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452360" y="5930265"/>
            <a:ext cx="1223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Click 'Share'</a:t>
            </a:r>
          </a:p>
        </p:txBody>
      </p:sp>
      <p:pic>
        <p:nvPicPr>
          <p:cNvPr id="19" name="Content Placeholder 4" descr="Asse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275" y="5669915"/>
            <a:ext cx="1189355" cy="1165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Custom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User</dc:creator>
  <cp:lastModifiedBy>Dinesh Sathyamoorthy</cp:lastModifiedBy>
  <cp:revision>8</cp:revision>
  <dcterms:created xsi:type="dcterms:W3CDTF">2020-08-07T03:41:00Z</dcterms:created>
  <dcterms:modified xsi:type="dcterms:W3CDTF">2020-08-20T12:05:29Z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